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9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8" r:id="rId9"/>
    <p:sldId id="265" r:id="rId10"/>
    <p:sldId id="262" r:id="rId11"/>
    <p:sldId id="266" r:id="rId12"/>
    <p:sldId id="267" r:id="rId13"/>
    <p:sldId id="264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11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123D2-F69C-8B46-91D3-0FC53B7DE322}" type="datetimeFigureOut">
              <a:rPr lang="en-US" smtClean="0"/>
              <a:t>12/4/12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4CF18-AAB7-3843-95DD-89CBE4371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664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//Welcome :]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6613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</a:t>
            </a:r>
            <a:r>
              <a:rPr lang="en-US" dirty="0" err="1" smtClean="0"/>
              <a:t>Junit</a:t>
            </a:r>
            <a:r>
              <a:rPr lang="en-US" baseline="0" dirty="0" smtClean="0"/>
              <a:t> Testing </a:t>
            </a:r>
            <a:r>
              <a:rPr lang="en-US" baseline="0" dirty="0" err="1" smtClean="0"/>
              <a:t>Pics</a:t>
            </a:r>
            <a:r>
              <a:rPr lang="en-US" baseline="0" dirty="0" smtClean="0"/>
              <a:t> – Need from Brian!!!!!!!!!!!!!!!!!!!!</a:t>
            </a:r>
            <a:endParaRPr lang="en-US" dirty="0" smtClean="0"/>
          </a:p>
          <a:p>
            <a:r>
              <a:rPr lang="en-US" dirty="0" smtClean="0"/>
              <a:t>//Brian </a:t>
            </a:r>
          </a:p>
          <a:p>
            <a:r>
              <a:rPr lang="en-US" dirty="0" smtClean="0"/>
              <a:t>//Coding and testing approach. How well did your code follow your design (class diagrams and sequence diagrams)? What tests are you conducting to ensure correctness</a:t>
            </a:r>
            <a:r>
              <a:rPr lang="en-US" dirty="0" smtClean="0"/>
              <a:t>?</a:t>
            </a:r>
          </a:p>
          <a:p>
            <a:endParaRPr lang="en-US" dirty="0" smtClean="0"/>
          </a:p>
          <a:p>
            <a:pPr marL="0" indent="0" algn="just">
              <a:lnSpc>
                <a:spcPct val="80000"/>
              </a:lnSpc>
              <a:buNone/>
            </a:pPr>
            <a:r>
              <a:rPr lang="en-US" dirty="0" smtClean="0"/>
              <a:t>Our team is mostly focusing on testing the individual units, a much smaller degree of integration testing. </a:t>
            </a:r>
          </a:p>
          <a:p>
            <a:pPr marL="0" indent="0" algn="just">
              <a:lnSpc>
                <a:spcPct val="80000"/>
              </a:lnSpc>
              <a:buNone/>
            </a:pPr>
            <a:r>
              <a:rPr lang="en-US" dirty="0" smtClean="0"/>
              <a:t>We are mostly interested in how the classes interact with one another.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0290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//Brian</a:t>
            </a:r>
          </a:p>
          <a:p>
            <a:r>
              <a:rPr lang="en-US" dirty="0" smtClean="0"/>
              <a:t>Login: agent id: admin </a:t>
            </a:r>
          </a:p>
          <a:p>
            <a:r>
              <a:rPr lang="en-US" dirty="0" err="1" smtClean="0"/>
              <a:t>Cust</a:t>
            </a:r>
            <a:r>
              <a:rPr lang="en-US" dirty="0" smtClean="0"/>
              <a:t> Lookup: </a:t>
            </a:r>
            <a:r>
              <a:rPr lang="en-US" dirty="0" err="1" smtClean="0"/>
              <a:t>cust</a:t>
            </a:r>
            <a:r>
              <a:rPr lang="en-US" dirty="0" smtClean="0"/>
              <a:t> </a:t>
            </a:r>
            <a:r>
              <a:rPr lang="en-US" dirty="0" err="1" smtClean="0"/>
              <a:t>searchbar</a:t>
            </a:r>
            <a:r>
              <a:rPr lang="en-US" dirty="0" smtClean="0"/>
              <a:t>: </a:t>
            </a:r>
            <a:r>
              <a:rPr lang="en-US" dirty="0" err="1" smtClean="0"/>
              <a:t>brian</a:t>
            </a:r>
            <a:endParaRPr lang="en-US" dirty="0" smtClean="0"/>
          </a:p>
          <a:p>
            <a:r>
              <a:rPr lang="en-US" dirty="0" err="1" smtClean="0"/>
              <a:t>Itenerary</a:t>
            </a:r>
            <a:r>
              <a:rPr lang="en-US" dirty="0" smtClean="0"/>
              <a:t>: 0 – itinerary ID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33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//Brian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03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Overall, our team has worked rather well in balancing one another. Brian and Brendan have had a rather long history of working together on previous projects, and therefore had a strong team membership background prior to this project.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7586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473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//Done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52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 Introduces, Brian Talks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66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 introduces, Brendan Talks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59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96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//Brendan</a:t>
            </a:r>
          </a:p>
          <a:p>
            <a:r>
              <a:rPr lang="en-US" dirty="0" smtClean="0"/>
              <a:t>//Final use case diagram(s) and requirements management.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9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//Brian</a:t>
            </a:r>
          </a:p>
          <a:p>
            <a:r>
              <a:rPr lang="en-US" dirty="0" smtClean="0"/>
              <a:t>//Final class diagram(s) and design</a:t>
            </a:r>
            <a:r>
              <a:rPr lang="en-US" baseline="0" dirty="0" smtClean="0"/>
              <a:t> elements.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89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//Brendan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301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//Lindsey</a:t>
            </a:r>
          </a:p>
          <a:p>
            <a:r>
              <a:rPr lang="en-US" dirty="0" smtClean="0"/>
              <a:t>//Noun Extraction for Creating Class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250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//Lindsey Talks,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4CF18-AAB7-3843-95DD-89CBE437104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33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27094"/>
            <a:ext cx="7772400" cy="1470025"/>
          </a:xfrm>
        </p:spPr>
        <p:txBody>
          <a:bodyPr anchor="b" anchorCtr="0"/>
          <a:lstStyle>
            <a:lvl1pPr>
              <a:defRPr sz="54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254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3810000"/>
            <a:ext cx="7770812" cy="1752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9C06D-4ED8-42C6-905D-CA84CA1B6CBF}" type="datetime2">
              <a:rPr lang="en-US" smtClean="0"/>
              <a:t>Tuesday, December 4, 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CoverGlyp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025" y="3048000"/>
            <a:ext cx="1123950" cy="77152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738282"/>
            <a:ext cx="7770813" cy="1048870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0" y="457200"/>
            <a:ext cx="4572000" cy="3173506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181600"/>
            <a:ext cx="7770813" cy="6858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85921-A91A-409C-921C-0E0EC1E750EC}" type="datetime2">
              <a:rPr lang="en-US" smtClean="0"/>
              <a:t>Tuesday, December 4, 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4890247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2286000" indent="-457200">
              <a:defRPr/>
            </a:lvl6pPr>
            <a:lvl7pPr marL="2286000" indent="-457200">
              <a:defRPr/>
            </a:lvl7pPr>
            <a:lvl8pPr marL="2286000" indent="-457200">
              <a:defRPr/>
            </a:lvl8pPr>
            <a:lvl9pPr marL="2286000" indent="-457200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EEE0E-EDB0-4D84-86B0-50833DF22902}" type="datetime2">
              <a:rPr lang="en-US" smtClean="0"/>
              <a:t>Tuesday, December 4, 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7882"/>
            <a:ext cx="1524000" cy="53250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7882"/>
            <a:ext cx="5889812" cy="5325036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72C-B5AB-4C39-B273-B99224EB4DD5}" type="datetime2">
              <a:rPr lang="en-US" smtClean="0"/>
              <a:t>Tuesday, December 4, 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6052928" y="3115195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B1CAA-32CD-4B55-B92A-B8F0843CACF4}" type="datetime2">
              <a:rPr lang="en-US" smtClean="0"/>
              <a:t>Tuesday, December 4, 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26440"/>
            <a:ext cx="7770813" cy="1472184"/>
          </a:xfrm>
        </p:spPr>
        <p:txBody>
          <a:bodyPr anchor="b" anchorCtr="0"/>
          <a:lstStyle>
            <a:lvl1pPr algn="ctr">
              <a:defRPr sz="54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3048"/>
            <a:ext cx="7770813" cy="1755648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CDC4-3D19-4983-B478-82F6B8E5AB66}" type="datetime2">
              <a:rPr lang="en-US" smtClean="0"/>
              <a:t>Tuesday, December 4, 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Glyph-SectionHea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3174066"/>
            <a:ext cx="1066800" cy="5905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82477-D5D3-4181-8C11-75D0F2433A87}" type="datetime2">
              <a:rPr lang="en-US" smtClean="0"/>
              <a:t>Tuesday, December 4, 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E253B-1893-4367-8BAE-DF4BC10DC578}" type="datetime2">
              <a:rPr lang="en-US" smtClean="0"/>
              <a:t>Tuesday, December 4, 12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2300D-25B3-4603-86C9-4CB776489F00}" type="datetime2">
              <a:rPr lang="en-US" smtClean="0"/>
              <a:t>Tuesday, December 4, 12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14AD9-FCC8-48B7-B85B-012A91320DFF}" type="datetime2">
              <a:rPr lang="en-US" smtClean="0"/>
              <a:t>Tuesday, December 4, 12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6" y="914400"/>
            <a:ext cx="3657600" cy="1162050"/>
          </a:xfrm>
        </p:spPr>
        <p:txBody>
          <a:bodyPr anchor="b"/>
          <a:lstStyle>
            <a:lvl1pPr algn="ctr">
              <a:defRPr sz="3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118" y="457199"/>
            <a:ext cx="3657600" cy="5410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290763" indent="-461963">
              <a:tabLst/>
              <a:defRPr sz="2000"/>
            </a:lvl6pPr>
            <a:lvl7pPr marL="2290763" indent="-461963">
              <a:tabLst/>
              <a:defRPr sz="2000"/>
            </a:lvl7pPr>
            <a:lvl8pPr marL="2290763" indent="-461963">
              <a:tabLst/>
              <a:defRPr sz="2000"/>
            </a:lvl8pPr>
            <a:lvl9pPr marL="2290763" indent="-461963">
              <a:tabLst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6" y="2590799"/>
            <a:ext cx="3657600" cy="2895601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2DC50-D5DB-4F94-B367-9876CD2C4012}" type="datetime2">
              <a:rPr lang="en-US" smtClean="0"/>
              <a:t>Tuesday, December 4, 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4746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9013" y="914400"/>
            <a:ext cx="3657600" cy="1161288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58906" y="457200"/>
            <a:ext cx="3657600" cy="5413248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3" y="2587752"/>
            <a:ext cx="3657600" cy="289864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EB412-E790-42EA-81FE-2925D3A43D91}" type="datetime2">
              <a:rPr lang="en-US" smtClean="0"/>
              <a:t>Tuesday, December 4, 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04853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8911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9800"/>
            <a:ext cx="7770813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6289115"/>
            <a:ext cx="2375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85921-A91A-409C-921C-0E0EC1E750EC}" type="datetime2">
              <a:rPr lang="en-US" smtClean="0"/>
              <a:t>Tuesday, December 4, 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9624" y="6289115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5" r:id="rId1"/>
    <p:sldLayoutId id="2147484196" r:id="rId2"/>
    <p:sldLayoutId id="2147484197" r:id="rId3"/>
    <p:sldLayoutId id="2147484198" r:id="rId4"/>
    <p:sldLayoutId id="2147484199" r:id="rId5"/>
    <p:sldLayoutId id="2147484200" r:id="rId6"/>
    <p:sldLayoutId id="2147484201" r:id="rId7"/>
    <p:sldLayoutId id="2147484202" r:id="rId8"/>
    <p:sldLayoutId id="2147484203" r:id="rId9"/>
    <p:sldLayoutId id="2147484204" r:id="rId10"/>
    <p:sldLayoutId id="2147484205" r:id="rId11"/>
    <p:sldLayoutId id="2147484206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2"/>
          </a:solidFill>
          <a:effectLst>
            <a:outerShdw blurRad="38100" dist="12700" algn="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accent3"/>
        </a:buClr>
        <a:buFont typeface="Wingdings" pitchFamily="2" charset="2"/>
        <a:buChar char="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2051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6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41195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Team Echo-o-o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Group Presentation </a:t>
            </a:r>
          </a:p>
          <a:p>
            <a:r>
              <a:rPr lang="en-US" dirty="0" smtClean="0"/>
              <a:t>For CS 325</a:t>
            </a:r>
          </a:p>
          <a:p>
            <a:endParaRPr lang="en-US" dirty="0"/>
          </a:p>
          <a:p>
            <a:r>
              <a:rPr lang="en-US" dirty="0" smtClean="0"/>
              <a:t>Members: Brian Olsen, Brendan Lehman, Lindsey Shelton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08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Coding &amp;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2">
              <a:lnSpc>
                <a:spcPct val="80000"/>
              </a:lnSpc>
            </a:pPr>
            <a:r>
              <a:rPr lang="en-US" sz="2400" dirty="0" err="1" smtClean="0"/>
              <a:t>JUnit</a:t>
            </a:r>
            <a:r>
              <a:rPr lang="en-US" sz="2400" dirty="0" smtClean="0"/>
              <a:t> Testing</a:t>
            </a:r>
          </a:p>
          <a:p>
            <a:pPr lvl="4">
              <a:lnSpc>
                <a:spcPct val="80000"/>
              </a:lnSpc>
            </a:pPr>
            <a:r>
              <a:rPr lang="en-US" sz="2400" dirty="0" smtClean="0"/>
              <a:t>Black-Box Testing</a:t>
            </a:r>
          </a:p>
          <a:p>
            <a:pPr lvl="6">
              <a:lnSpc>
                <a:spcPct val="80000"/>
              </a:lnSpc>
            </a:pPr>
            <a:r>
              <a:rPr lang="en-US" sz="2400" dirty="0" smtClean="0"/>
              <a:t>Border Testing</a:t>
            </a:r>
          </a:p>
          <a:p>
            <a:pPr lvl="8">
              <a:lnSpc>
                <a:spcPct val="80000"/>
              </a:lnSpc>
            </a:pPr>
            <a:r>
              <a:rPr lang="en-US" sz="2400" dirty="0" smtClean="0"/>
              <a:t>Integration Testing</a:t>
            </a:r>
          </a:p>
          <a:p>
            <a:pPr lvl="8">
              <a:lnSpc>
                <a:spcPct val="80000"/>
              </a:lnSpc>
            </a:pPr>
            <a:endParaRPr lang="en-US" sz="2400" dirty="0"/>
          </a:p>
          <a:p>
            <a:pPr marL="0" indent="0" algn="just">
              <a:lnSpc>
                <a:spcPct val="80000"/>
              </a:lnSpc>
              <a:buNone/>
            </a:pPr>
            <a:r>
              <a:rPr lang="en-US" dirty="0" smtClean="0"/>
              <a:t>Currently we are doing Unit Testing, with Integration Testing to Follow.</a:t>
            </a:r>
          </a:p>
          <a:p>
            <a:pPr marL="0" indent="0" algn="just">
              <a:lnSpc>
                <a:spcPct val="80000"/>
              </a:lnSpc>
              <a:buNone/>
            </a:pPr>
            <a:r>
              <a:rPr lang="en-US" dirty="0" smtClean="0"/>
              <a:t>Black-Box Testing and Border Testing via </a:t>
            </a:r>
            <a:r>
              <a:rPr lang="en-US" dirty="0" err="1" smtClean="0"/>
              <a:t>JUnit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74" y="290589"/>
            <a:ext cx="4124005" cy="33515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312" y="1438836"/>
            <a:ext cx="4093534" cy="34653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8680" y="4557710"/>
            <a:ext cx="4013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930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15030" b="15030"/>
          <a:stretch>
            <a:fillRect/>
          </a:stretch>
        </p:blipFill>
        <p:spPr>
          <a:xfrm>
            <a:off x="826918" y="1975809"/>
            <a:ext cx="3785463" cy="1781758"/>
          </a:xfrm>
        </p:spPr>
      </p:pic>
      <p:sp>
        <p:nvSpPr>
          <p:cNvPr id="7" name="TextBox 6"/>
          <p:cNvSpPr txBox="1"/>
          <p:nvPr/>
        </p:nvSpPr>
        <p:spPr>
          <a:xfrm>
            <a:off x="5044966" y="1975809"/>
            <a:ext cx="2981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Customer Menu</a:t>
            </a:r>
          </a:p>
          <a:p>
            <a:pPr algn="ctr"/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Search and Display is Integrated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994" y="3448923"/>
            <a:ext cx="4531619" cy="30738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60858" y="3937495"/>
            <a:ext cx="34140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Itinerary Form</a:t>
            </a:r>
          </a:p>
          <a:p>
            <a:pPr algn="ctr"/>
            <a:endParaRPr lang="en-US" b="1" u="sng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Determinant on Previous Customer Input 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The Location Drop Downs are Populated by CRATD Update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142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15305" b="15305"/>
          <a:stretch>
            <a:fillRect/>
          </a:stretch>
        </p:blipFill>
        <p:spPr>
          <a:xfrm>
            <a:off x="606153" y="4055254"/>
            <a:ext cx="4894758" cy="230388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4157" y="1519350"/>
            <a:ext cx="5049366" cy="30265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00911" y="4644989"/>
            <a:ext cx="32810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CRATD Update</a:t>
            </a:r>
          </a:p>
          <a:p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Used Proxies to Report Successful Operations or Errors Throughout the GUI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5800" y="1929990"/>
            <a:ext cx="273630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Flights</a:t>
            </a:r>
          </a:p>
          <a:p>
            <a:endParaRPr lang="en-US" b="1" u="sng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Main Flights on Top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Legs on Bottom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709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Post-Mortem : The Good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Let’s Get Together, yeah yeah yeah! </a:t>
            </a:r>
            <a:endParaRPr lang="en-US" dirty="0"/>
          </a:p>
          <a:p>
            <a:pPr lvl="2">
              <a:buFontTx/>
              <a:buChar char="-"/>
            </a:pPr>
            <a:r>
              <a:rPr lang="en-US" dirty="0" smtClean="0"/>
              <a:t>We had </a:t>
            </a:r>
            <a:r>
              <a:rPr lang="en-US" b="1" u="sng" dirty="0" smtClean="0"/>
              <a:t>similar schedules</a:t>
            </a:r>
            <a:r>
              <a:rPr lang="en-US" dirty="0" smtClean="0"/>
              <a:t> and were able to meet often.</a:t>
            </a:r>
          </a:p>
          <a:p>
            <a:r>
              <a:rPr lang="en-US" dirty="0" smtClean="0"/>
              <a:t>We are </a:t>
            </a:r>
            <a:r>
              <a:rPr lang="en-US" dirty="0" err="1" smtClean="0"/>
              <a:t>Fam-il-yyy</a:t>
            </a:r>
            <a:r>
              <a:rPr lang="en-US" dirty="0" smtClean="0"/>
              <a:t>!</a:t>
            </a:r>
          </a:p>
          <a:p>
            <a:pPr lvl="2">
              <a:buFontTx/>
              <a:buChar char="-"/>
            </a:pPr>
            <a:r>
              <a:rPr lang="en-US" dirty="0" smtClean="0"/>
              <a:t>Our team has had </a:t>
            </a:r>
            <a:r>
              <a:rPr lang="en-US" b="1" u="sng" dirty="0" smtClean="0"/>
              <a:t>previous experience</a:t>
            </a:r>
            <a:r>
              <a:rPr lang="en-US" dirty="0" smtClean="0"/>
              <a:t> working together. </a:t>
            </a:r>
          </a:p>
          <a:p>
            <a:pPr lvl="2">
              <a:buFontTx/>
              <a:buChar char="-"/>
            </a:pPr>
            <a:r>
              <a:rPr lang="en-US" dirty="0" smtClean="0"/>
              <a:t>We </a:t>
            </a:r>
            <a:r>
              <a:rPr lang="en-US" b="1" u="sng" dirty="0" smtClean="0"/>
              <a:t>got along</a:t>
            </a:r>
            <a:r>
              <a:rPr lang="en-US" b="1" dirty="0" smtClean="0"/>
              <a:t> </a:t>
            </a:r>
            <a:r>
              <a:rPr lang="en-US" dirty="0" smtClean="0"/>
              <a:t>and knew each other’s </a:t>
            </a:r>
            <a:r>
              <a:rPr lang="en-US" b="1" u="sng" dirty="0" smtClean="0"/>
              <a:t>strengths</a:t>
            </a:r>
            <a:r>
              <a:rPr lang="en-US" dirty="0" smtClean="0"/>
              <a:t> and </a:t>
            </a:r>
            <a:r>
              <a:rPr lang="en-US" b="1" u="sng" dirty="0" smtClean="0"/>
              <a:t>weaknesses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Go go Power Rangers!</a:t>
            </a:r>
          </a:p>
          <a:p>
            <a:pPr lvl="2">
              <a:buFontTx/>
              <a:buChar char="-"/>
            </a:pPr>
            <a:r>
              <a:rPr lang="en-US" dirty="0" smtClean="0"/>
              <a:t>Because we assigned tasks according to our </a:t>
            </a:r>
            <a:r>
              <a:rPr lang="en-US" u="sng" dirty="0" smtClean="0"/>
              <a:t>strengths</a:t>
            </a:r>
            <a:r>
              <a:rPr lang="en-US" dirty="0" smtClean="0"/>
              <a:t>, we were able to </a:t>
            </a:r>
            <a:r>
              <a:rPr lang="en-US" b="1" u="sng" dirty="0" smtClean="0"/>
              <a:t>power</a:t>
            </a:r>
            <a:r>
              <a:rPr lang="en-US" dirty="0" smtClean="0"/>
              <a:t> through the implantation of our project.</a:t>
            </a:r>
          </a:p>
        </p:txBody>
      </p:sp>
    </p:spTree>
    <p:extLst>
      <p:ext uri="{BB962C8B-B14F-4D97-AF65-F5344CB8AC3E}">
        <p14:creationId xmlns:p14="http://schemas.microsoft.com/office/powerpoint/2010/main" val="2124641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Mortem : The Bad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Is this real life? Is this just fantasy?</a:t>
            </a:r>
          </a:p>
          <a:p>
            <a:pPr lvl="2">
              <a:buFontTx/>
              <a:buChar char="-"/>
            </a:pPr>
            <a:r>
              <a:rPr lang="en-US" dirty="0" smtClean="0"/>
              <a:t>Our level of knowledge and experience was </a:t>
            </a:r>
            <a:r>
              <a:rPr lang="en-US" b="1" u="sng" dirty="0" smtClean="0"/>
              <a:t>limited</a:t>
            </a:r>
            <a:r>
              <a:rPr lang="en-US" dirty="0" smtClean="0"/>
              <a:t> at the beginning of each project.</a:t>
            </a:r>
          </a:p>
          <a:p>
            <a:pPr lvl="2">
              <a:buFontTx/>
              <a:buChar char="-"/>
            </a:pPr>
            <a:r>
              <a:rPr lang="en-US" dirty="0" smtClean="0"/>
              <a:t>We were able to </a:t>
            </a:r>
            <a:r>
              <a:rPr lang="en-US" b="1" u="sng" dirty="0" smtClean="0"/>
              <a:t>improve</a:t>
            </a:r>
            <a:r>
              <a:rPr lang="en-US" dirty="0" smtClean="0"/>
              <a:t> on this through practice and questions.</a:t>
            </a:r>
          </a:p>
          <a:p>
            <a:r>
              <a:rPr lang="en-US" dirty="0" smtClean="0"/>
              <a:t>You say black, I say white. </a:t>
            </a:r>
            <a:endParaRPr lang="en-US" dirty="0"/>
          </a:p>
          <a:p>
            <a:pPr lvl="2">
              <a:buFontTx/>
              <a:buChar char="-"/>
            </a:pPr>
            <a:r>
              <a:rPr lang="en-US" dirty="0" smtClean="0"/>
              <a:t>In the </a:t>
            </a:r>
            <a:r>
              <a:rPr lang="en-US" b="1" u="sng" dirty="0" smtClean="0"/>
              <a:t>early stages</a:t>
            </a:r>
            <a:r>
              <a:rPr lang="en-US" dirty="0" smtClean="0"/>
              <a:t> of the project, communication was an issue.</a:t>
            </a:r>
          </a:p>
          <a:p>
            <a:pPr lvl="2">
              <a:buFontTx/>
              <a:buChar char="-"/>
            </a:pPr>
            <a:r>
              <a:rPr lang="en-US" dirty="0" smtClean="0"/>
              <a:t>Meeting face to face was more of an </a:t>
            </a:r>
            <a:r>
              <a:rPr lang="en-US" b="1" u="sng" dirty="0" smtClean="0"/>
              <a:t>issue</a:t>
            </a:r>
            <a:r>
              <a:rPr lang="en-US" dirty="0" smtClean="0"/>
              <a:t> than through phone, text, or email.</a:t>
            </a:r>
          </a:p>
          <a:p>
            <a:pPr lvl="2">
              <a:buFontTx/>
              <a:buChar char="-"/>
            </a:pPr>
            <a:r>
              <a:rPr lang="en-US" dirty="0" smtClean="0"/>
              <a:t>Communication </a:t>
            </a:r>
            <a:r>
              <a:rPr lang="en-US" b="1" u="sng" dirty="0" smtClean="0"/>
              <a:t>improved</a:t>
            </a:r>
            <a:r>
              <a:rPr lang="en-US" dirty="0" smtClean="0"/>
              <a:t> when we implemented team meeting notes.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770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[ The End ]</a:t>
            </a:r>
          </a:p>
          <a:p>
            <a:r>
              <a:rPr lang="en-US" dirty="0" smtClean="0"/>
              <a:t>&lt;3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754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Meet &amp; Greet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Brian Olsen – ‘The Surgeon’</a:t>
            </a:r>
          </a:p>
          <a:p>
            <a:pPr marL="0" indent="0">
              <a:buNone/>
            </a:pPr>
            <a:r>
              <a:rPr lang="en-US" dirty="0" smtClean="0"/>
              <a:t>Mission: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Architectural Engineer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System Analyst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“The Designer”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920" y="2893150"/>
            <a:ext cx="2388401" cy="3193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104666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Meet &amp; Greet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Brendan Lehman – ‘The Copilot’</a:t>
            </a:r>
          </a:p>
          <a:p>
            <a:pPr marL="0" indent="0">
              <a:buNone/>
            </a:pPr>
            <a:r>
              <a:rPr lang="en-US" dirty="0" smtClean="0"/>
              <a:t>Mission: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Brian’s Alter-Ego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Put Ideas into Words</a:t>
            </a:r>
          </a:p>
          <a:p>
            <a:pPr>
              <a:buFont typeface="+mj-lt"/>
              <a:buAutoNum type="arabicPeriod"/>
            </a:pPr>
            <a:r>
              <a:rPr lang="en-US" u="sng" dirty="0" smtClean="0"/>
              <a:t>“The Scribe”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438" y="2857868"/>
            <a:ext cx="2385432" cy="31930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451087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Meet &amp; Greet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Lindsey Shelton – ‘The Administrator’</a:t>
            </a:r>
          </a:p>
          <a:p>
            <a:pPr marL="0" indent="0" algn="just">
              <a:buNone/>
            </a:pPr>
            <a:r>
              <a:rPr lang="en-US" dirty="0" smtClean="0"/>
              <a:t>Mission:</a:t>
            </a:r>
          </a:p>
          <a:p>
            <a:pPr algn="just">
              <a:buFont typeface="+mj-lt"/>
              <a:buAutoNum type="arabicPeriod"/>
            </a:pPr>
            <a:r>
              <a:rPr lang="en-US" u="sng" dirty="0" smtClean="0"/>
              <a:t>Document all the Things</a:t>
            </a:r>
          </a:p>
          <a:p>
            <a:pPr algn="just">
              <a:buFont typeface="+mj-lt"/>
              <a:buAutoNum type="arabicPeriod"/>
            </a:pPr>
            <a:r>
              <a:rPr lang="en-US" u="sng" dirty="0" smtClean="0"/>
              <a:t>Schedule all the Tasks</a:t>
            </a:r>
          </a:p>
          <a:p>
            <a:pPr algn="just">
              <a:buFont typeface="+mj-lt"/>
              <a:buAutoNum type="arabicPeriod"/>
            </a:pPr>
            <a:r>
              <a:rPr lang="en-US" u="sng" dirty="0" smtClean="0"/>
              <a:t>“The Manager”</a:t>
            </a:r>
          </a:p>
          <a:p>
            <a:pPr algn="just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098" y="2944429"/>
            <a:ext cx="2318674" cy="30998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402681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" name="Picture 4" descr="ExpressFlightsLocator - Main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45" y="3407897"/>
            <a:ext cx="4337804" cy="29347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6" name="Picture 5" descr="ExpressFlightsLocator - Preflight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42" y="2022055"/>
            <a:ext cx="3979785" cy="24500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294769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5" name="Content Placeholder 4" descr="GP04_[Team Echo]_UML Class Diagram.jpe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11" r="-9711"/>
          <a:stretch>
            <a:fillRect/>
          </a:stretch>
        </p:blipFill>
        <p:spPr>
          <a:xfrm>
            <a:off x="-781386" y="1404775"/>
            <a:ext cx="10726463" cy="5048778"/>
          </a:xfrm>
        </p:spPr>
      </p:pic>
    </p:spTree>
    <p:extLst>
      <p:ext uri="{BB962C8B-B14F-4D97-AF65-F5344CB8AC3E}">
        <p14:creationId xmlns:p14="http://schemas.microsoft.com/office/powerpoint/2010/main" val="4143643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Diagram(s)</a:t>
            </a:r>
            <a:endParaRPr lang="en-US" dirty="0"/>
          </a:p>
        </p:txBody>
      </p:sp>
      <p:pic>
        <p:nvPicPr>
          <p:cNvPr id="4" name="Content Placeholder 3" descr="ExpressFlightsLocator - Flight Reservation.jpe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" b="-66"/>
          <a:stretch/>
        </p:blipFill>
        <p:spPr>
          <a:xfrm>
            <a:off x="4160497" y="1993452"/>
            <a:ext cx="4588814" cy="257639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5" name="Picture 4" descr="ExpressFlightsLocator - Manager Responsibilities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8" y="3573873"/>
            <a:ext cx="3766729" cy="27681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532857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u="sng" dirty="0" smtClean="0"/>
              <a:t>How well did we meet our goals?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Use-Case Diagrams vs. Customer Requirements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Creating The Use-Cases w/ Noun Extraction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Planning w/ Estimated Task Times</a:t>
            </a:r>
          </a:p>
          <a:p>
            <a:pPr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662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209800"/>
            <a:ext cx="7410840" cy="3657600"/>
          </a:xfrm>
        </p:spPr>
        <p:txBody>
          <a:bodyPr/>
          <a:lstStyle/>
          <a:p>
            <a:pPr marL="0" indent="0" algn="ctr">
              <a:buNone/>
            </a:pPr>
            <a:r>
              <a:rPr lang="en-US" u="sng" dirty="0" smtClean="0"/>
              <a:t>How well did we follow our SPMP?</a:t>
            </a:r>
          </a:p>
          <a:p>
            <a:pPr>
              <a:buAutoNum type="arabicParenR"/>
            </a:pPr>
            <a:r>
              <a:rPr lang="en-US" dirty="0" smtClean="0"/>
              <a:t>Making a basic plan helped relieve the balance/workload for our team throughout the timeline.</a:t>
            </a:r>
            <a:endParaRPr lang="en-US" dirty="0"/>
          </a:p>
          <a:p>
            <a:pPr>
              <a:buAutoNum type="arabicParenR"/>
            </a:pPr>
            <a:r>
              <a:rPr lang="en-US" dirty="0" smtClean="0"/>
              <a:t>Estimation helped with configuring this balance of the workload.</a:t>
            </a:r>
          </a:p>
          <a:p>
            <a:pPr>
              <a:buAutoNum type="arabicParenR"/>
            </a:pPr>
            <a:r>
              <a:rPr lang="en-US" dirty="0" smtClean="0"/>
              <a:t>We kept our roles constant, as it made splitting tasks easier for our levels of expertise. </a:t>
            </a:r>
          </a:p>
        </p:txBody>
      </p:sp>
    </p:spTree>
    <p:extLst>
      <p:ext uri="{BB962C8B-B14F-4D97-AF65-F5344CB8AC3E}">
        <p14:creationId xmlns:p14="http://schemas.microsoft.com/office/powerpoint/2010/main" val="394463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Folio">
  <a:themeElements>
    <a:clrScheme name="Folio">
      <a:dk1>
        <a:sysClr val="windowText" lastClr="000000"/>
      </a:dk1>
      <a:lt1>
        <a:sysClr val="window" lastClr="FFFFFF"/>
      </a:lt1>
      <a:dk2>
        <a:srgbClr val="2D2F2B"/>
      </a:dk2>
      <a:lt2>
        <a:srgbClr val="DEDED7"/>
      </a:lt2>
      <a:accent1>
        <a:srgbClr val="294171"/>
      </a:accent1>
      <a:accent2>
        <a:srgbClr val="748CBC"/>
      </a:accent2>
      <a:accent3>
        <a:srgbClr val="8E887C"/>
      </a:accent3>
      <a:accent4>
        <a:srgbClr val="834736"/>
      </a:accent4>
      <a:accent5>
        <a:srgbClr val="5A1705"/>
      </a:accent5>
      <a:accent6>
        <a:srgbClr val="A0A16A"/>
      </a:accent6>
      <a:hlink>
        <a:srgbClr val="74B6BC"/>
      </a:hlink>
      <a:folHlink>
        <a:srgbClr val="7F95A4"/>
      </a:folHlink>
    </a:clrScheme>
    <a:fontScheme name="Folio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Foli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20000"/>
              </a:schemeClr>
              <a:schemeClr val="phClr"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st="25400">
              <a:srgbClr val="000000">
                <a:alpha val="50000"/>
              </a:srgbClr>
            </a:inn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3000"/>
                <a:lumMod val="10000"/>
              </a:schemeClr>
              <a:schemeClr val="phClr">
                <a:tint val="91000"/>
                <a:satMod val="500000"/>
                <a:lumMod val="125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Folio.thmx</Template>
  <TotalTime>2062</TotalTime>
  <Words>707</Words>
  <Application>Microsoft Macintosh PowerPoint</Application>
  <PresentationFormat>On-screen Show (4:3)</PresentationFormat>
  <Paragraphs>122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Folio</vt:lpstr>
      <vt:lpstr>Team Echo-o-o</vt:lpstr>
      <vt:lpstr>Meet &amp; Greet</vt:lpstr>
      <vt:lpstr>Meet &amp; Greet</vt:lpstr>
      <vt:lpstr>Meet &amp; Greet</vt:lpstr>
      <vt:lpstr>Use Case Diagram(s)</vt:lpstr>
      <vt:lpstr>Class Diagram</vt:lpstr>
      <vt:lpstr>Use Case Diagram(s)</vt:lpstr>
      <vt:lpstr>Requirements Management</vt:lpstr>
      <vt:lpstr>Requirements Management</vt:lpstr>
      <vt:lpstr>Coding &amp; Testing</vt:lpstr>
      <vt:lpstr>GUIs</vt:lpstr>
      <vt:lpstr>GUIs</vt:lpstr>
      <vt:lpstr>Post-Mortem : The Good</vt:lpstr>
      <vt:lpstr>Post Mortem : The Bad</vt:lpstr>
      <vt:lpstr>Fin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Echo-o-o</dc:title>
  <dc:creator>Lindsey Shelton</dc:creator>
  <cp:lastModifiedBy>Lindsey Shelton</cp:lastModifiedBy>
  <cp:revision>49</cp:revision>
  <dcterms:created xsi:type="dcterms:W3CDTF">2012-12-02T21:23:31Z</dcterms:created>
  <dcterms:modified xsi:type="dcterms:W3CDTF">2012-12-04T16:36:32Z</dcterms:modified>
</cp:coreProperties>
</file>

<file path=docProps/thumbnail.jpeg>
</file>